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"/>
      <p:regular r:id="rId7"/>
      <p:bold r:id="rId8"/>
      <p:italic r:id="rId9"/>
      <p:boldItalic r:id="rId10"/>
    </p:embeddedFont>
    <p:embeddedFont>
      <p:font typeface="Google Sans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864">
          <p15:clr>
            <a:srgbClr val="A4A3A4"/>
          </p15:clr>
        </p15:guide>
        <p15:guide id="3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864"/>
        <p:guide pos="48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-regular.fntdata"/><Relationship Id="rId8" Type="http://schemas.openxmlformats.org/officeDocument/2006/relationships/font" Target="fonts/GoogleSans-bold.fntdata"/><Relationship Id="rId11" Type="http://schemas.openxmlformats.org/officeDocument/2006/relationships/font" Target="fonts/GoogleSansMedium-regular.fntdata"/><Relationship Id="rId10" Type="http://schemas.openxmlformats.org/officeDocument/2006/relationships/font" Target="fonts/GoogleSans-boldItalic.fntdata"/><Relationship Id="rId13" Type="http://schemas.openxmlformats.org/officeDocument/2006/relationships/font" Target="fonts/GoogleSansMedium-italic.fntdata"/><Relationship Id="rId12" Type="http://schemas.openxmlformats.org/officeDocument/2006/relationships/font" Target="fonts/GoogleSansMedium-bold.fntdata"/><Relationship Id="rId14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7987df20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7987df20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4" name="Google Shape;104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1" name="Google Shape;111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2" name="Google Shape;112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3" name="Google Shape;113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" name="Google Shape;119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0" name="Google Shape;120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1" name="Google Shape;131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2" name="Google Shape;132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8" name="Google Shape;138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" name="Google Shape;139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0" name="Google Shape;140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4" name="Google Shape;154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74" name="Google Shape;174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75" name="Google Shape;175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/>
        </p:nvSpPr>
        <p:spPr>
          <a:xfrm>
            <a:off x="4867275" y="3733800"/>
            <a:ext cx="5145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1"/>
          <p:cNvSpPr txBox="1"/>
          <p:nvPr/>
        </p:nvSpPr>
        <p:spPr>
          <a:xfrm>
            <a:off x="2505075" y="3676650"/>
            <a:ext cx="5229300" cy="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1"/>
          <p:cNvSpPr txBox="1"/>
          <p:nvPr/>
        </p:nvSpPr>
        <p:spPr>
          <a:xfrm>
            <a:off x="1981200" y="3505200"/>
            <a:ext cx="819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1"/>
          <p:cNvSpPr/>
          <p:nvPr/>
        </p:nvSpPr>
        <p:spPr>
          <a:xfrm>
            <a:off x="10525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1"/>
          <p:cNvSpPr/>
          <p:nvPr/>
        </p:nvSpPr>
        <p:spPr>
          <a:xfrm>
            <a:off x="61440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1"/>
          <p:cNvSpPr/>
          <p:nvPr/>
        </p:nvSpPr>
        <p:spPr>
          <a:xfrm>
            <a:off x="651090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1"/>
          <p:cNvSpPr/>
          <p:nvPr/>
        </p:nvSpPr>
        <p:spPr>
          <a:xfrm>
            <a:off x="3562650" y="9036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/>
          <p:nvPr/>
        </p:nvSpPr>
        <p:spPr>
          <a:xfrm>
            <a:off x="61440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1"/>
          <p:cNvSpPr/>
          <p:nvPr/>
        </p:nvSpPr>
        <p:spPr>
          <a:xfrm>
            <a:off x="651090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3562650" y="3131100"/>
            <a:ext cx="2018700" cy="14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41"/>
          <p:cNvCxnSpPr/>
          <p:nvPr/>
        </p:nvCxnSpPr>
        <p:spPr>
          <a:xfrm>
            <a:off x="604200" y="26161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604200" y="28246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41"/>
          <p:cNvCxnSpPr/>
          <p:nvPr/>
        </p:nvCxnSpPr>
        <p:spPr>
          <a:xfrm>
            <a:off x="3562650" y="26182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41"/>
          <p:cNvCxnSpPr/>
          <p:nvPr/>
        </p:nvCxnSpPr>
        <p:spPr>
          <a:xfrm>
            <a:off x="3562650" y="28266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41"/>
          <p:cNvCxnSpPr/>
          <p:nvPr/>
        </p:nvCxnSpPr>
        <p:spPr>
          <a:xfrm>
            <a:off x="6500700" y="26202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41"/>
          <p:cNvCxnSpPr/>
          <p:nvPr/>
        </p:nvCxnSpPr>
        <p:spPr>
          <a:xfrm>
            <a:off x="6500700" y="28287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41"/>
          <p:cNvCxnSpPr/>
          <p:nvPr/>
        </p:nvCxnSpPr>
        <p:spPr>
          <a:xfrm>
            <a:off x="604200" y="47872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1"/>
          <p:cNvCxnSpPr/>
          <p:nvPr/>
        </p:nvCxnSpPr>
        <p:spPr>
          <a:xfrm>
            <a:off x="604200" y="49957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41"/>
          <p:cNvCxnSpPr/>
          <p:nvPr/>
        </p:nvCxnSpPr>
        <p:spPr>
          <a:xfrm>
            <a:off x="3562650" y="47852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41"/>
          <p:cNvCxnSpPr/>
          <p:nvPr/>
        </p:nvCxnSpPr>
        <p:spPr>
          <a:xfrm>
            <a:off x="3562650" y="49936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41"/>
          <p:cNvCxnSpPr/>
          <p:nvPr/>
        </p:nvCxnSpPr>
        <p:spPr>
          <a:xfrm>
            <a:off x="6500700" y="478930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1"/>
          <p:cNvCxnSpPr/>
          <p:nvPr/>
        </p:nvCxnSpPr>
        <p:spPr>
          <a:xfrm>
            <a:off x="6500700" y="4997750"/>
            <a:ext cx="20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41"/>
          <p:cNvSpPr txBox="1"/>
          <p:nvPr/>
        </p:nvSpPr>
        <p:spPr>
          <a:xfrm>
            <a:off x="44725" y="49700"/>
            <a:ext cx="894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UX Design Storyboard	</a:t>
            </a:r>
            <a:r>
              <a:rPr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			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Scenario</a:t>
            </a: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b="1" sz="1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